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EBEF"/>
    <a:srgbClr val="EBED9B"/>
    <a:srgbClr val="EA9EA9"/>
    <a:srgbClr val="9BED9D"/>
    <a:srgbClr val="DCF197"/>
    <a:srgbClr val="292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4" d="100"/>
          <a:sy n="94" d="100"/>
        </p:scale>
        <p:origin x="706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E4E7-3374-4AD4-8E78-702ADFE28632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9A7D1-AE73-4131-BECB-CDF45E78B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96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E4E7-3374-4AD4-8E78-702ADFE28632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9A7D1-AE73-4131-BECB-CDF45E78B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7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E4E7-3374-4AD4-8E78-702ADFE28632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9A7D1-AE73-4131-BECB-CDF45E78B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58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E4E7-3374-4AD4-8E78-702ADFE28632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9A7D1-AE73-4131-BECB-CDF45E78BAA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1185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E4E7-3374-4AD4-8E78-702ADFE28632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9A7D1-AE73-4131-BECB-CDF45E78B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4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E4E7-3374-4AD4-8E78-702ADFE28632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9A7D1-AE73-4131-BECB-CDF45E78B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24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E4E7-3374-4AD4-8E78-702ADFE28632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9A7D1-AE73-4131-BECB-CDF45E78B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60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E4E7-3374-4AD4-8E78-702ADFE28632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9A7D1-AE73-4131-BECB-CDF45E78B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8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E4E7-3374-4AD4-8E78-702ADFE28632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9A7D1-AE73-4131-BECB-CDF45E78B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3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E4E7-3374-4AD4-8E78-702ADFE28632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9A7D1-AE73-4131-BECB-CDF45E78B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58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E4E7-3374-4AD4-8E78-702ADFE28632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9A7D1-AE73-4131-BECB-CDF45E78B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1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E4E7-3374-4AD4-8E78-702ADFE28632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9A7D1-AE73-4131-BECB-CDF45E78B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0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E4E7-3374-4AD4-8E78-702ADFE28632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9A7D1-AE73-4131-BECB-CDF45E78B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4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E4E7-3374-4AD4-8E78-702ADFE28632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9A7D1-AE73-4131-BECB-CDF45E78B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80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E4E7-3374-4AD4-8E78-702ADFE28632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9A7D1-AE73-4131-BECB-CDF45E78B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95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E4E7-3374-4AD4-8E78-702ADFE28632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9A7D1-AE73-4131-BECB-CDF45E78B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3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E4E7-3374-4AD4-8E78-702ADFE28632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9A7D1-AE73-4131-BECB-CDF45E78B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52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080E4E7-3374-4AD4-8E78-702ADFE28632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7B9A7D1-AE73-4131-BECB-CDF45E78B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67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1309B-2FCD-1703-A1A8-0E5F0A50C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148230"/>
            <a:ext cx="9440034" cy="1828801"/>
          </a:xfrm>
        </p:spPr>
        <p:txBody>
          <a:bodyPr/>
          <a:lstStyle/>
          <a:p>
            <a:r>
              <a:rPr lang="en-US" dirty="0"/>
              <a:t>IKIU Robotic Teams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91442-5DBF-E34F-54B1-DCD2048C4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77029"/>
            <a:ext cx="9440034" cy="1049867"/>
          </a:xfrm>
        </p:spPr>
        <p:txBody>
          <a:bodyPr/>
          <a:lstStyle/>
          <a:p>
            <a:r>
              <a:rPr lang="en-US" dirty="0"/>
              <a:t>Imam Khomeini International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069E29-CD31-7413-9730-B1CE77FC3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43" y="325847"/>
            <a:ext cx="1733333" cy="2847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FB523D-7032-1B9D-87A9-74345AB3B6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8" t="28364" r="22121" b="23198"/>
          <a:stretch/>
        </p:blipFill>
        <p:spPr>
          <a:xfrm>
            <a:off x="3636921" y="4862431"/>
            <a:ext cx="2459079" cy="1623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F8FE95-5AA8-3ECD-BD9E-12426D5869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4" t="41919" r="19652" b="2256"/>
          <a:stretch/>
        </p:blipFill>
        <p:spPr>
          <a:xfrm>
            <a:off x="6346357" y="4862431"/>
            <a:ext cx="2420626" cy="1623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BC1778-460C-B74B-07C5-EA3BDCAD9C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8" t="28417" r="15500" b="11717"/>
          <a:stretch/>
        </p:blipFill>
        <p:spPr>
          <a:xfrm>
            <a:off x="771255" y="4862869"/>
            <a:ext cx="2615309" cy="16281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76C2E0-75C4-EA7B-ED6A-E761C9F7DC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" t="21010"/>
          <a:stretch/>
        </p:blipFill>
        <p:spPr>
          <a:xfrm>
            <a:off x="9017339" y="4857816"/>
            <a:ext cx="2654003" cy="162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84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16C03C-E0E1-178F-FD39-D5D834E2797D}"/>
              </a:ext>
            </a:extLst>
          </p:cNvPr>
          <p:cNvSpPr/>
          <p:nvPr/>
        </p:nvSpPr>
        <p:spPr>
          <a:xfrm>
            <a:off x="4664363" y="221672"/>
            <a:ext cx="2863273" cy="81280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929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Robotic Teams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DE590D-2B50-1022-4C5D-67F46FE6ACE6}"/>
              </a:ext>
            </a:extLst>
          </p:cNvPr>
          <p:cNvSpPr/>
          <p:nvPr/>
        </p:nvSpPr>
        <p:spPr>
          <a:xfrm>
            <a:off x="4664363" y="1570182"/>
            <a:ext cx="2863273" cy="812801"/>
          </a:xfrm>
          <a:prstGeom prst="roundRect">
            <a:avLst/>
          </a:prstGeom>
          <a:solidFill>
            <a:srgbClr val="9BED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929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Drone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B26D11-2A95-0536-3593-225134C46F1B}"/>
              </a:ext>
            </a:extLst>
          </p:cNvPr>
          <p:cNvSpPr/>
          <p:nvPr/>
        </p:nvSpPr>
        <p:spPr>
          <a:xfrm>
            <a:off x="932872" y="1570181"/>
            <a:ext cx="2863273" cy="812801"/>
          </a:xfrm>
          <a:prstGeom prst="roundRect">
            <a:avLst/>
          </a:prstGeom>
          <a:solidFill>
            <a:srgbClr val="DCF1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929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@Work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E530D4-63FE-097D-F25E-5B67860FCF3F}"/>
              </a:ext>
            </a:extLst>
          </p:cNvPr>
          <p:cNvSpPr/>
          <p:nvPr/>
        </p:nvSpPr>
        <p:spPr>
          <a:xfrm>
            <a:off x="8395854" y="1570181"/>
            <a:ext cx="2863273" cy="812801"/>
          </a:xfrm>
          <a:prstGeom prst="roundRect">
            <a:avLst/>
          </a:prstGeom>
          <a:solidFill>
            <a:srgbClr val="99EB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929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Self-Driving Car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412019-7F3A-A5FD-5C9F-E740694918A9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6096000" y="1034473"/>
            <a:ext cx="0" cy="5357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EEAA1A8-58C1-9301-8E59-51410774E377}"/>
              </a:ext>
            </a:extLst>
          </p:cNvPr>
          <p:cNvCxnSpPr>
            <a:stCxn id="3" idx="2"/>
            <a:endCxn id="5" idx="0"/>
          </p:cNvCxnSpPr>
          <p:nvPr/>
        </p:nvCxnSpPr>
        <p:spPr>
          <a:xfrm rot="5400000">
            <a:off x="3962401" y="-563418"/>
            <a:ext cx="535708" cy="373149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E2BB27D-78EF-D981-A9BF-21787E360189}"/>
              </a:ext>
            </a:extLst>
          </p:cNvPr>
          <p:cNvCxnSpPr>
            <a:stCxn id="3" idx="2"/>
            <a:endCxn id="6" idx="0"/>
          </p:cNvCxnSpPr>
          <p:nvPr/>
        </p:nvCxnSpPr>
        <p:spPr>
          <a:xfrm rot="16200000" flipH="1">
            <a:off x="7693891" y="-563419"/>
            <a:ext cx="535708" cy="373149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C5B58E3-AB0F-6D4B-1F00-BFCBBCDCE5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0" t="7490" r="8520" b="7490"/>
          <a:stretch/>
        </p:blipFill>
        <p:spPr>
          <a:xfrm>
            <a:off x="932871" y="3009005"/>
            <a:ext cx="2863274" cy="24535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E06DE6-67C3-E4B8-3DEE-AB10663B7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74" y="2894627"/>
            <a:ext cx="4027050" cy="26823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2BA7B3-4BB6-1D8D-4E23-A78ACC1C8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84" y="2828856"/>
            <a:ext cx="4225012" cy="281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90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ECD73AD-199E-A0A0-60CD-FA52E98BAFF8}"/>
              </a:ext>
            </a:extLst>
          </p:cNvPr>
          <p:cNvSpPr/>
          <p:nvPr/>
        </p:nvSpPr>
        <p:spPr>
          <a:xfrm>
            <a:off x="4664363" y="221672"/>
            <a:ext cx="2863273" cy="100676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929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Robotic Competitions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96B216-E079-8557-3AA9-FA6D67AC8898}"/>
              </a:ext>
            </a:extLst>
          </p:cNvPr>
          <p:cNvSpPr/>
          <p:nvPr/>
        </p:nvSpPr>
        <p:spPr>
          <a:xfrm>
            <a:off x="4664363" y="1828801"/>
            <a:ext cx="2863273" cy="812801"/>
          </a:xfrm>
          <a:prstGeom prst="roundRect">
            <a:avLst/>
          </a:prstGeom>
          <a:solidFill>
            <a:srgbClr val="EA9E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929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Asia-</a:t>
            </a:r>
            <a:r>
              <a:rPr lang="en-US" sz="2400" b="1" dirty="0" err="1">
                <a:solidFill>
                  <a:srgbClr val="2929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Pasific</a:t>
            </a:r>
            <a:endParaRPr lang="en-US" sz="2400" b="1" dirty="0">
              <a:solidFill>
                <a:srgbClr val="29292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EEEBEB-D718-28EB-2123-B3353651F5F0}"/>
              </a:ext>
            </a:extLst>
          </p:cNvPr>
          <p:cNvSpPr/>
          <p:nvPr/>
        </p:nvSpPr>
        <p:spPr>
          <a:xfrm>
            <a:off x="932872" y="1828800"/>
            <a:ext cx="2863273" cy="812801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929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World Robocup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30178B-65BB-4F7C-9650-A843DD749D8D}"/>
              </a:ext>
            </a:extLst>
          </p:cNvPr>
          <p:cNvSpPr/>
          <p:nvPr/>
        </p:nvSpPr>
        <p:spPr>
          <a:xfrm>
            <a:off x="8395854" y="1828800"/>
            <a:ext cx="2863273" cy="812801"/>
          </a:xfrm>
          <a:prstGeom prst="roundRect">
            <a:avLst/>
          </a:prstGeom>
          <a:solidFill>
            <a:srgbClr val="EBE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929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Iran Open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F8D980-54A3-A6EA-C5AD-3001E01BC240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6096000" y="1228436"/>
            <a:ext cx="0" cy="6003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ACDF297-4477-5EF6-DFF2-71C50512497D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5400000">
            <a:off x="3930073" y="-337127"/>
            <a:ext cx="600364" cy="373149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EDD71D3-A299-9D11-BCCC-0B51550482FE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16200000" flipH="1">
            <a:off x="7661563" y="-337128"/>
            <a:ext cx="600364" cy="373149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8DBBB9F-66B2-E09F-6BD5-A5F9B7D0D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57" y="2937166"/>
            <a:ext cx="2966502" cy="16810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A706E3-24F0-3A65-9740-4C0F494A9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57" y="4789824"/>
            <a:ext cx="2966503" cy="16702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93CAC4-3769-764C-60A3-6A4837670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91" y="2937166"/>
            <a:ext cx="2988472" cy="16810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172681-9B26-0BB1-A170-7227E52CB6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82"/>
          <a:stretch/>
        </p:blipFill>
        <p:spPr>
          <a:xfrm>
            <a:off x="4645891" y="4789825"/>
            <a:ext cx="2988472" cy="16702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18DCDB-BE4F-F708-7A53-BD11633B3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55" y="2944861"/>
            <a:ext cx="2988472" cy="16810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ED4ED9C-0EE3-3DC5-06F1-C7611DD412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54" y="4791365"/>
            <a:ext cx="2988472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07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90D6256-3FB1-381D-FBBD-41010C320717}"/>
              </a:ext>
            </a:extLst>
          </p:cNvPr>
          <p:cNvSpPr/>
          <p:nvPr/>
        </p:nvSpPr>
        <p:spPr>
          <a:xfrm>
            <a:off x="4664363" y="221672"/>
            <a:ext cx="2863273" cy="81280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929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Fields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D1E7721-460B-771E-C6A2-AB65C38608D2}"/>
              </a:ext>
            </a:extLst>
          </p:cNvPr>
          <p:cNvSpPr/>
          <p:nvPr/>
        </p:nvSpPr>
        <p:spPr>
          <a:xfrm>
            <a:off x="4664363" y="1828801"/>
            <a:ext cx="2863273" cy="812801"/>
          </a:xfrm>
          <a:prstGeom prst="roundRect">
            <a:avLst/>
          </a:prstGeom>
          <a:solidFill>
            <a:srgbClr val="EA9E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929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B74C899-B1BF-9F9B-27C6-A3DF1E4262E8}"/>
              </a:ext>
            </a:extLst>
          </p:cNvPr>
          <p:cNvSpPr/>
          <p:nvPr/>
        </p:nvSpPr>
        <p:spPr>
          <a:xfrm>
            <a:off x="932872" y="1828800"/>
            <a:ext cx="2863273" cy="812801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929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E7D8155-D41E-8F57-AA4F-B73C7721E5FA}"/>
              </a:ext>
            </a:extLst>
          </p:cNvPr>
          <p:cNvSpPr/>
          <p:nvPr/>
        </p:nvSpPr>
        <p:spPr>
          <a:xfrm>
            <a:off x="8395854" y="1828800"/>
            <a:ext cx="2863273" cy="812801"/>
          </a:xfrm>
          <a:prstGeom prst="roundRect">
            <a:avLst/>
          </a:prstGeom>
          <a:solidFill>
            <a:srgbClr val="EBE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929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Mechanic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1324B4-DC0E-F550-2DB1-EE7147CC090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6096000" y="1034473"/>
            <a:ext cx="0" cy="7943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28167F2-5EC4-AECB-082D-7EE7D71AB9DB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5400000">
            <a:off x="3833092" y="-434109"/>
            <a:ext cx="794327" cy="373149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7D7CD29-5775-EB03-889D-18F35C69A29E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16200000" flipH="1">
            <a:off x="7564582" y="-434110"/>
            <a:ext cx="794327" cy="373149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E908382-93D6-C530-148E-A5496305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182" y="2923308"/>
            <a:ext cx="2516963" cy="2286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4D7629-E805-AFA1-8DC9-E0B9AEA3B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72" y="4553527"/>
            <a:ext cx="2080007" cy="19139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CA26C3-37D7-3ED5-8764-A5F6922C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926" y="2923308"/>
            <a:ext cx="3276147" cy="18471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33109B-FBBD-EE1B-CA8C-568B5D7CF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12" y="4553527"/>
            <a:ext cx="2723573" cy="18157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D22705-A8A4-6106-16BA-35A75122B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48071" y="2923308"/>
            <a:ext cx="3158839" cy="21895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9BC555-478D-694F-0ABD-F6434E383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527" y="4869627"/>
            <a:ext cx="2126727" cy="149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82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30FF16-10C8-A3F8-C52F-BBB66A5F1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CAD6A6-0060-EC28-F870-FB5908EA8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836" y="4865378"/>
            <a:ext cx="1530927" cy="1530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EBF61D-F3FD-21C8-627A-73EEEE914FA3}"/>
              </a:ext>
            </a:extLst>
          </p:cNvPr>
          <p:cNvSpPr txBox="1"/>
          <p:nvPr/>
        </p:nvSpPr>
        <p:spPr>
          <a:xfrm>
            <a:off x="9762836" y="6396305"/>
            <a:ext cx="15309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www.ikiurobotic.ir</a:t>
            </a:r>
          </a:p>
        </p:txBody>
      </p:sp>
    </p:spTree>
    <p:extLst>
      <p:ext uri="{BB962C8B-B14F-4D97-AF65-F5344CB8AC3E}">
        <p14:creationId xmlns:p14="http://schemas.microsoft.com/office/powerpoint/2010/main" val="370225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DC206-2DC7-80DE-D0C2-57D98F4A9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53" y="1644071"/>
            <a:ext cx="4696691" cy="469669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83F2772-779B-7E34-EEF9-3F6A1764D5A4}"/>
              </a:ext>
            </a:extLst>
          </p:cNvPr>
          <p:cNvSpPr/>
          <p:nvPr/>
        </p:nvSpPr>
        <p:spPr>
          <a:xfrm>
            <a:off x="2124363" y="471054"/>
            <a:ext cx="2863273" cy="812801"/>
          </a:xfrm>
          <a:prstGeom prst="roundRect">
            <a:avLst/>
          </a:prstGeom>
          <a:solidFill>
            <a:srgbClr val="99EB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929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Registration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6FA1C-8F92-31BE-4D25-B0C9D24C2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366" y="641927"/>
            <a:ext cx="4067020" cy="557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096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535</TotalTime>
  <Words>31</Words>
  <Application>Microsoft Office PowerPoint</Application>
  <PresentationFormat>Widescreen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Calisto MT</vt:lpstr>
      <vt:lpstr>Tahoma</vt:lpstr>
      <vt:lpstr>Wingdings 2</vt:lpstr>
      <vt:lpstr>Slate</vt:lpstr>
      <vt:lpstr>IKIU Robotic Teams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IKIU Robotic Teams</dc:title>
  <dc:creator>farhan daemi</dc:creator>
  <cp:lastModifiedBy>farhan daemi</cp:lastModifiedBy>
  <cp:revision>41</cp:revision>
  <dcterms:created xsi:type="dcterms:W3CDTF">2023-11-09T06:44:26Z</dcterms:created>
  <dcterms:modified xsi:type="dcterms:W3CDTF">2023-11-13T06:58:24Z</dcterms:modified>
</cp:coreProperties>
</file>